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5" r:id="rId35"/>
    <p:sldId id="289" r:id="rId36"/>
    <p:sldId id="296" r:id="rId37"/>
    <p:sldId id="290" r:id="rId38"/>
    <p:sldId id="291" r:id="rId39"/>
    <p:sldId id="292" r:id="rId40"/>
    <p:sldId id="297" r:id="rId41"/>
    <p:sldId id="298" r:id="rId42"/>
    <p:sldId id="305" r:id="rId43"/>
    <p:sldId id="299" r:id="rId44"/>
    <p:sldId id="300" r:id="rId45"/>
    <p:sldId id="301" r:id="rId46"/>
    <p:sldId id="307" r:id="rId47"/>
    <p:sldId id="302" r:id="rId48"/>
    <p:sldId id="294" r:id="rId49"/>
    <p:sldId id="306" r:id="rId50"/>
    <p:sldId id="303" r:id="rId51"/>
    <p:sldId id="304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16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069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388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208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546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11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323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279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76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71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188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4682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68C74-0148-B943-8878-4AD9EA551C81}" type="datetimeFigureOut">
              <a:rPr lang="es-ES_tradnl" smtClean="0"/>
              <a:t>4/3/19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1CF1F-FA58-F741-82C7-89C84B44394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76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4" Type="http://schemas.openxmlformats.org/officeDocument/2006/relationships/image" Target="../media/image186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5.png"/><Relationship Id="rId3" Type="http://schemas.openxmlformats.org/officeDocument/2006/relationships/image" Target="../media/image2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Probabilidad y Estad</a:t>
            </a:r>
            <a:r>
              <a:rPr lang="es-ES" dirty="0" err="1" smtClean="0"/>
              <a:t>ística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9355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 de multiplicación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8" y="1847490"/>
            <a:ext cx="10687761" cy="10896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0" y="3425536"/>
            <a:ext cx="1069041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7" y="4325484"/>
            <a:ext cx="10687762" cy="7314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7" y="5056909"/>
            <a:ext cx="2459246" cy="3712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09" y="5613957"/>
            <a:ext cx="1746115" cy="3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Ordenaciones con </a:t>
            </a:r>
            <a:r>
              <a:rPr lang="es-ES_tradnl" dirty="0" err="1" smtClean="0"/>
              <a:t>permutaci</a:t>
            </a:r>
            <a:r>
              <a:rPr lang="es-ES" dirty="0" err="1" smtClean="0"/>
              <a:t>ón</a:t>
            </a:r>
            <a:r>
              <a:rPr lang="es-ES" dirty="0" smtClean="0"/>
              <a:t>: muestras con orden y con reemplazo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20407"/>
            <a:ext cx="7187874" cy="37984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639" y="5158601"/>
            <a:ext cx="3131127" cy="3034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08" y="5840626"/>
            <a:ext cx="544353" cy="435482"/>
          </a:xfrm>
          <a:prstGeom prst="rect">
            <a:avLst/>
          </a:prstGeom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50" y="1902113"/>
            <a:ext cx="4965700" cy="3006869"/>
          </a:xfrm>
        </p:spPr>
      </p:pic>
    </p:spTree>
    <p:extLst>
      <p:ext uri="{BB962C8B-B14F-4D97-AF65-F5344CB8AC3E}">
        <p14:creationId xmlns:p14="http://schemas.microsoft.com/office/powerpoint/2010/main" val="9196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" y="1039091"/>
            <a:ext cx="7735971" cy="3501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5" y="632691"/>
            <a:ext cx="10882489" cy="40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4" y="1649628"/>
            <a:ext cx="2090339" cy="33157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10" y="3418029"/>
            <a:ext cx="9435375" cy="37984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2" y="3797875"/>
            <a:ext cx="10876333" cy="74641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659" y="4599446"/>
            <a:ext cx="7954906" cy="3246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31" y="5545129"/>
            <a:ext cx="1313877" cy="32477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22" y="5545129"/>
            <a:ext cx="1415441" cy="3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Ordenaciones sin </a:t>
            </a:r>
            <a:r>
              <a:rPr lang="es-ES_tradnl" dirty="0" err="1" smtClean="0"/>
              <a:t>repetici</a:t>
            </a:r>
            <a:r>
              <a:rPr lang="es-ES" dirty="0" err="1" smtClean="0"/>
              <a:t>ón</a:t>
            </a:r>
            <a:r>
              <a:rPr lang="es-ES" dirty="0" smtClean="0"/>
              <a:t>: muestras con orden y sin reemplazo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26443"/>
            <a:ext cx="10515601" cy="10908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76" y="3559463"/>
            <a:ext cx="2971461" cy="9848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986480"/>
            <a:ext cx="4517760" cy="3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39" y="519761"/>
            <a:ext cx="9340739" cy="43620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48" y="955963"/>
            <a:ext cx="8970519" cy="3532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39" y="2045855"/>
            <a:ext cx="1323022" cy="42025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62" y="2119035"/>
            <a:ext cx="3383973" cy="34707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248" y="3874654"/>
            <a:ext cx="9232100" cy="3925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17" y="4267200"/>
            <a:ext cx="8369361" cy="3856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39" y="5355935"/>
            <a:ext cx="1698916" cy="3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Permutaciones: muestras exhaustivas con orden y sin reemplazo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5735"/>
            <a:ext cx="10155488" cy="10608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54" y="3621592"/>
            <a:ext cx="4659891" cy="5287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18626"/>
            <a:ext cx="10004200" cy="6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Combinaciones: muestras sin orden y sin reemplazo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934"/>
            <a:ext cx="10515600" cy="174770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1899"/>
            <a:ext cx="6523650" cy="31893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63" y="4338781"/>
            <a:ext cx="3429114" cy="116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1" y="565366"/>
            <a:ext cx="7904516" cy="30746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457" y="551511"/>
            <a:ext cx="2552700" cy="279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98" y="1152235"/>
            <a:ext cx="3118825" cy="85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Muestras sin orden y con reemplazo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515601" cy="108378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91" y="3422073"/>
            <a:ext cx="2384606" cy="105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37" y="1365467"/>
            <a:ext cx="8690022" cy="3940824"/>
          </a:xfrm>
        </p:spPr>
      </p:pic>
    </p:spTree>
    <p:extLst>
      <p:ext uri="{BB962C8B-B14F-4D97-AF65-F5344CB8AC3E}">
        <p14:creationId xmlns:p14="http://schemas.microsoft.com/office/powerpoint/2010/main" val="72636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Introducci</a:t>
            </a:r>
            <a:r>
              <a:rPr lang="es-ES" dirty="0" err="1" smtClean="0"/>
              <a:t>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1348"/>
            <a:ext cx="10515600" cy="10741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2550"/>
            <a:ext cx="10515600" cy="7601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83215"/>
            <a:ext cx="10515600" cy="73496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875094"/>
            <a:ext cx="8333510" cy="3942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10" y="4918645"/>
            <a:ext cx="2182090" cy="35069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352703"/>
            <a:ext cx="2334491" cy="31960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5877350"/>
            <a:ext cx="8458202" cy="33497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854" y="5911489"/>
            <a:ext cx="723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Probabilidad condicional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919592"/>
            <a:ext cx="10515601" cy="18211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422853"/>
            <a:ext cx="10515602" cy="14099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832766"/>
            <a:ext cx="1259212" cy="3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931"/>
            <a:ext cx="12032137" cy="172726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5" y="2672772"/>
            <a:ext cx="3606800" cy="2870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37" y="2672772"/>
            <a:ext cx="3022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6" y="172448"/>
            <a:ext cx="11525725" cy="92205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156257"/>
            <a:ext cx="2558157" cy="11279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9621"/>
            <a:ext cx="12192000" cy="6700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29643"/>
            <a:ext cx="3429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309981"/>
            <a:ext cx="11510451" cy="204529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49" y="2966028"/>
            <a:ext cx="12192000" cy="16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288839"/>
            <a:ext cx="2359313" cy="70659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3" y="495350"/>
            <a:ext cx="6001327" cy="3020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1411860"/>
            <a:ext cx="2748395" cy="24791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19884"/>
            <a:ext cx="8412018" cy="3274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85" y="4307450"/>
            <a:ext cx="2547391" cy="23290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54" y="6237386"/>
            <a:ext cx="9307945" cy="33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Variables aleatorias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0" y="1690688"/>
            <a:ext cx="11082219" cy="1260330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3016251"/>
            <a:ext cx="59436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6" y="435098"/>
            <a:ext cx="2448081" cy="3338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07" y="470432"/>
            <a:ext cx="5448304" cy="3396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6" y="810102"/>
            <a:ext cx="10198598" cy="3813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6" y="1191490"/>
            <a:ext cx="2853329" cy="3651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45" y="1199852"/>
            <a:ext cx="5230091" cy="3620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6" y="1627287"/>
            <a:ext cx="10218406" cy="3396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0" y="1973258"/>
            <a:ext cx="5624239" cy="3168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9" y="3209070"/>
            <a:ext cx="6508174" cy="39311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81" y="3254262"/>
            <a:ext cx="2966025" cy="3049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9" y="3605283"/>
            <a:ext cx="3638577" cy="34326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8" y="4494406"/>
            <a:ext cx="5857009" cy="33152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52" y="4520110"/>
            <a:ext cx="4954154" cy="30796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7" y="4885435"/>
            <a:ext cx="5932655" cy="3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3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90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4000" dirty="0" err="1" smtClean="0"/>
              <a:t>Funci</a:t>
            </a:r>
            <a:r>
              <a:rPr lang="es-ES" sz="4000" dirty="0" err="1" smtClean="0"/>
              <a:t>ón</a:t>
            </a:r>
            <a:r>
              <a:rPr lang="es-ES_tradnl" sz="4000" dirty="0" smtClean="0"/>
              <a:t> de probabilidad y </a:t>
            </a:r>
            <a:r>
              <a:rPr lang="es-ES_tradnl" sz="4000" dirty="0" err="1" smtClean="0"/>
              <a:t>funci</a:t>
            </a:r>
            <a:r>
              <a:rPr lang="es-ES" sz="4000" dirty="0" err="1" smtClean="0"/>
              <a:t>ón</a:t>
            </a:r>
            <a:r>
              <a:rPr lang="es-ES" sz="4000" dirty="0" smtClean="0"/>
              <a:t> de </a:t>
            </a:r>
            <a:r>
              <a:rPr lang="es-ES_tradnl" sz="4000" dirty="0" smtClean="0"/>
              <a:t>distribución</a:t>
            </a:r>
            <a:endParaRPr lang="es-ES_tradnl" sz="40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" y="1394675"/>
            <a:ext cx="11949773" cy="37869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2" y="1817089"/>
            <a:ext cx="11087215" cy="38576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2" y="2246580"/>
            <a:ext cx="5250864" cy="3186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" y="2738562"/>
            <a:ext cx="11418047" cy="36483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073" y="3589533"/>
            <a:ext cx="2518944" cy="47906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1" y="3088866"/>
            <a:ext cx="1153507" cy="28481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0" y="4389060"/>
            <a:ext cx="12039600" cy="7747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1" y="5555872"/>
            <a:ext cx="3943009" cy="6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68" y="422203"/>
            <a:ext cx="11188484" cy="154514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5712"/>
            <a:ext cx="12065000" cy="1066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60" y="4508503"/>
            <a:ext cx="2146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32" y="412461"/>
            <a:ext cx="9116608" cy="43513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4955308"/>
            <a:ext cx="11753447" cy="3786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12" y="5333999"/>
            <a:ext cx="3037691" cy="5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7" y="462035"/>
            <a:ext cx="10718537" cy="72945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5" y="1191490"/>
            <a:ext cx="6034420" cy="3879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90" y="2153227"/>
            <a:ext cx="5360011" cy="18230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4" y="4742937"/>
            <a:ext cx="10060843" cy="34836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3" y="5162477"/>
            <a:ext cx="6034421" cy="38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472739"/>
            <a:ext cx="11850816" cy="67718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92" y="1582302"/>
            <a:ext cx="6919265" cy="111760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9" y="3238499"/>
            <a:ext cx="7406202" cy="4052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31" y="4249880"/>
            <a:ext cx="3604788" cy="5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Media o esperanza </a:t>
            </a:r>
            <a:r>
              <a:rPr lang="es-ES_tradnl" dirty="0" err="1" smtClean="0"/>
              <a:t>matem</a:t>
            </a:r>
            <a:r>
              <a:rPr lang="es-ES" dirty="0" smtClean="0"/>
              <a:t>ática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86" y="1787670"/>
            <a:ext cx="11658828" cy="146814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61" y="3792683"/>
            <a:ext cx="3716477" cy="9040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4865256"/>
            <a:ext cx="11976100" cy="368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5293593"/>
            <a:ext cx="4013200" cy="304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9" y="5784273"/>
            <a:ext cx="2057400" cy="304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0" y="5786583"/>
            <a:ext cx="9118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" y="387567"/>
            <a:ext cx="8847419" cy="38828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445" y="411761"/>
            <a:ext cx="2255846" cy="3417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09" y="1316181"/>
            <a:ext cx="4373340" cy="8866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" y="2267528"/>
            <a:ext cx="2760746" cy="3521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36" y="2888672"/>
            <a:ext cx="6757504" cy="161174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90" y="4754780"/>
            <a:ext cx="10311768" cy="107798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8" y="5832764"/>
            <a:ext cx="9530855" cy="3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Varianza y desviación</a:t>
            </a:r>
            <a:r>
              <a:rPr lang="es-ES" dirty="0"/>
              <a:t> </a:t>
            </a:r>
            <a:r>
              <a:rPr lang="es-ES" dirty="0" smtClean="0"/>
              <a:t>estándar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7" y="1690688"/>
            <a:ext cx="12110833" cy="11079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88" y="3186835"/>
            <a:ext cx="7055424" cy="8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119" y="578247"/>
            <a:ext cx="4521200" cy="3302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7" y="572297"/>
            <a:ext cx="7782791" cy="3421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1302327"/>
            <a:ext cx="5022626" cy="10113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38" y="2806700"/>
            <a:ext cx="7133349" cy="226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0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39"/>
            <a:ext cx="11956473" cy="75914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64" y="1749134"/>
            <a:ext cx="5071084" cy="10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" y="443917"/>
            <a:ext cx="11071790" cy="31808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1"/>
            <a:ext cx="12192000" cy="6726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3" y="2082004"/>
            <a:ext cx="4279900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3" y="2653145"/>
            <a:ext cx="3263900" cy="9144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3" y="3865418"/>
            <a:ext cx="5499100" cy="7493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3" y="5305136"/>
            <a:ext cx="2044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Distribuciones discretas de probabilidad</a:t>
            </a:r>
            <a:br>
              <a:rPr lang="es-ES_tradnl" sz="3200" dirty="0" smtClean="0"/>
            </a:br>
            <a:r>
              <a:rPr lang="es-ES_tradnl" sz="3200" dirty="0" smtClean="0"/>
              <a:t>(</a:t>
            </a:r>
            <a:r>
              <a:rPr lang="es-ES_tradnl" sz="3200" dirty="0" err="1" smtClean="0"/>
              <a:t>Distribuci</a:t>
            </a:r>
            <a:r>
              <a:rPr lang="es-ES" sz="3200" dirty="0" err="1" smtClean="0"/>
              <a:t>ón</a:t>
            </a:r>
            <a:r>
              <a:rPr lang="es-ES" sz="3200" dirty="0" smtClean="0"/>
              <a:t> uniforme discreta</a:t>
            </a:r>
            <a:r>
              <a:rPr lang="es-ES_tradnl" sz="3200" dirty="0" smtClean="0"/>
              <a:t>)</a:t>
            </a:r>
            <a:endParaRPr lang="es-ES_tradnl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" y="1430070"/>
            <a:ext cx="12064293" cy="157636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813" y="3250525"/>
            <a:ext cx="5820642" cy="7257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3" y="4028620"/>
            <a:ext cx="5234419" cy="10737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3" y="5355937"/>
            <a:ext cx="7381239" cy="101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8" y="1355075"/>
            <a:ext cx="10789389" cy="3494015"/>
          </a:xfrm>
        </p:spPr>
      </p:pic>
    </p:spTree>
    <p:extLst>
      <p:ext uri="{BB962C8B-B14F-4D97-AF65-F5344CB8AC3E}">
        <p14:creationId xmlns:p14="http://schemas.microsoft.com/office/powerpoint/2010/main" val="4355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Bernoulli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11" y="1690688"/>
            <a:ext cx="11186377" cy="229942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0" y="4227945"/>
            <a:ext cx="6237440" cy="10877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40" y="5691908"/>
            <a:ext cx="5169981" cy="5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5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22" y="492054"/>
            <a:ext cx="7914716" cy="27499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222" y="3915064"/>
            <a:ext cx="7914716" cy="27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</a:t>
            </a:r>
            <a:r>
              <a:rPr lang="es-ES" dirty="0" err="1" smtClean="0"/>
              <a:t>binormal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6" y="1553657"/>
            <a:ext cx="10811164" cy="226974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580" y="4085934"/>
            <a:ext cx="6165276" cy="5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" y="450047"/>
            <a:ext cx="4753841" cy="32580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52" y="453375"/>
            <a:ext cx="5550741" cy="372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18" y="1251527"/>
            <a:ext cx="7702415" cy="13531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54" y="3393208"/>
            <a:ext cx="5122719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301301"/>
            <a:ext cx="11849370" cy="100102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9" y="1495137"/>
            <a:ext cx="5130800" cy="1028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8" y="2827482"/>
            <a:ext cx="3048000" cy="774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19" y="3804227"/>
            <a:ext cx="6184900" cy="927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19" y="4882572"/>
            <a:ext cx="6007100" cy="850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6" y="315156"/>
            <a:ext cx="304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geométrica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7" y="1690688"/>
            <a:ext cx="10888185" cy="14820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9" y="3752417"/>
            <a:ext cx="3934083" cy="14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5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59" y="414120"/>
            <a:ext cx="6344172" cy="40329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3" y="477168"/>
            <a:ext cx="1399310" cy="3060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885" y="477168"/>
            <a:ext cx="2384137" cy="340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353" y="1371600"/>
            <a:ext cx="6690106" cy="10252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80" y="3473057"/>
            <a:ext cx="2616625" cy="50319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4" y="3502693"/>
            <a:ext cx="3419851" cy="4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0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Poisson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68" y="1164212"/>
            <a:ext cx="11154063" cy="181758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68" y="2995651"/>
            <a:ext cx="8155111" cy="35329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7" y="3554842"/>
            <a:ext cx="7363149" cy="3798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841" y="3554841"/>
            <a:ext cx="4394200" cy="355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6" y="4006403"/>
            <a:ext cx="2847689" cy="3311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6" y="4621646"/>
            <a:ext cx="6171603" cy="162675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4" y="5250873"/>
            <a:ext cx="351571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635"/>
            <a:ext cx="11948842" cy="10191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32" y="569490"/>
            <a:ext cx="393440" cy="3209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7" y="2104736"/>
            <a:ext cx="7937500" cy="4318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6" y="3066472"/>
            <a:ext cx="6202227" cy="7850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1" y="4111335"/>
            <a:ext cx="4201894" cy="8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binomial negativa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1" y="1820935"/>
            <a:ext cx="10951300" cy="11439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1" y="2984280"/>
            <a:ext cx="2896406" cy="3546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80" y="3412834"/>
            <a:ext cx="7194367" cy="12422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6" y="5704385"/>
            <a:ext cx="9979450" cy="3639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6" y="6078454"/>
            <a:ext cx="2057044" cy="3498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5" y="4995604"/>
            <a:ext cx="2428009" cy="4166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318" y="4995604"/>
            <a:ext cx="3157682" cy="4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Distribuci</a:t>
            </a:r>
            <a:r>
              <a:rPr lang="es-ES" dirty="0" err="1" smtClean="0"/>
              <a:t>ón</a:t>
            </a:r>
            <a:r>
              <a:rPr lang="es-ES" dirty="0" smtClean="0"/>
              <a:t> </a:t>
            </a:r>
            <a:r>
              <a:rPr lang="es-ES" dirty="0" err="1" smtClean="0"/>
              <a:t>hipergeométrica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92" y="1690688"/>
            <a:ext cx="11019816" cy="114949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2" y="2854037"/>
            <a:ext cx="6661432" cy="3394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26" y="3427845"/>
            <a:ext cx="7161785" cy="19407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52" y="5721925"/>
            <a:ext cx="6531439" cy="60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22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6" y="323451"/>
            <a:ext cx="11749683" cy="12836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8" y="1899226"/>
            <a:ext cx="7662353" cy="12180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323451"/>
            <a:ext cx="304800" cy="292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8" y="3409370"/>
            <a:ext cx="3086100" cy="1739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84" y="4998027"/>
            <a:ext cx="44323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2" y="565367"/>
            <a:ext cx="10724408" cy="106947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2" y="1634837"/>
            <a:ext cx="598054" cy="299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2" y="2382181"/>
            <a:ext cx="10724408" cy="169803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1" y="4504260"/>
            <a:ext cx="7521863" cy="3521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15" y="4507364"/>
            <a:ext cx="1092200" cy="3736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0" y="5128054"/>
            <a:ext cx="3195243" cy="35834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433" y="5128054"/>
            <a:ext cx="6560470" cy="35834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0" y="5486399"/>
            <a:ext cx="2257137" cy="35406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5516934"/>
            <a:ext cx="6615727" cy="3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66" y="246207"/>
            <a:ext cx="9456027" cy="6431684"/>
          </a:xfrm>
        </p:spPr>
      </p:pic>
    </p:spTree>
    <p:extLst>
      <p:ext uri="{BB962C8B-B14F-4D97-AF65-F5344CB8AC3E}">
        <p14:creationId xmlns:p14="http://schemas.microsoft.com/office/powerpoint/2010/main" val="19827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7" y="246207"/>
            <a:ext cx="9695446" cy="6540044"/>
          </a:xfrm>
        </p:spPr>
      </p:pic>
    </p:spTree>
    <p:extLst>
      <p:ext uri="{BB962C8B-B14F-4D97-AF65-F5344CB8AC3E}">
        <p14:creationId xmlns:p14="http://schemas.microsoft.com/office/powerpoint/2010/main" val="81393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Estad</a:t>
            </a:r>
            <a:r>
              <a:rPr lang="es-ES" dirty="0" err="1" smtClean="0"/>
              <a:t>ística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5373"/>
            <a:ext cx="10515600" cy="2018896"/>
          </a:xfrm>
        </p:spPr>
      </p:pic>
    </p:spTree>
    <p:extLst>
      <p:ext uri="{BB962C8B-B14F-4D97-AF65-F5344CB8AC3E}">
        <p14:creationId xmlns:p14="http://schemas.microsoft.com/office/powerpoint/2010/main" val="19551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Estad</a:t>
            </a:r>
            <a:r>
              <a:rPr lang="es-ES" dirty="0" err="1" smtClean="0"/>
              <a:t>ística</a:t>
            </a:r>
            <a:r>
              <a:rPr lang="es-ES" dirty="0" smtClean="0"/>
              <a:t> descriptiva 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2" y="2847529"/>
            <a:ext cx="11542895" cy="920908"/>
          </a:xfrm>
        </p:spPr>
      </p:pic>
    </p:spTree>
    <p:extLst>
      <p:ext uri="{BB962C8B-B14F-4D97-AF65-F5344CB8AC3E}">
        <p14:creationId xmlns:p14="http://schemas.microsoft.com/office/powerpoint/2010/main" val="41941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Estad</a:t>
            </a:r>
            <a:r>
              <a:rPr lang="es-ES" dirty="0" err="1" smtClean="0"/>
              <a:t>ística</a:t>
            </a:r>
            <a:r>
              <a:rPr lang="es-ES" dirty="0" smtClean="0"/>
              <a:t> inferencial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7" y="1989004"/>
            <a:ext cx="11375925" cy="906596"/>
          </a:xfrm>
        </p:spPr>
      </p:pic>
    </p:spTree>
    <p:extLst>
      <p:ext uri="{BB962C8B-B14F-4D97-AF65-F5344CB8AC3E}">
        <p14:creationId xmlns:p14="http://schemas.microsoft.com/office/powerpoint/2010/main" val="11478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Medidas de tendencia central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" y="1690688"/>
            <a:ext cx="12005737" cy="8185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882" y="2617350"/>
            <a:ext cx="4570233" cy="130348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25" y="4015072"/>
            <a:ext cx="4470145" cy="18149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4" y="6164117"/>
            <a:ext cx="8958083" cy="4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602356"/>
            <a:ext cx="11732496" cy="783098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9" y="1941604"/>
            <a:ext cx="9202640" cy="9421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3" y="3606120"/>
            <a:ext cx="11393311" cy="10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5" y="155318"/>
            <a:ext cx="9423956" cy="90667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13" y="1232470"/>
            <a:ext cx="4452580" cy="4733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5" y="1771068"/>
            <a:ext cx="9926375" cy="9374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5" y="2854323"/>
            <a:ext cx="10561320" cy="977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090" y="4140920"/>
            <a:ext cx="4759103" cy="4837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5" y="4792663"/>
            <a:ext cx="4432300" cy="7239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65" y="5684551"/>
            <a:ext cx="9029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575" y="306851"/>
            <a:ext cx="8635426" cy="48050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31" y="1011380"/>
            <a:ext cx="11182918" cy="8035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2" y="2038963"/>
            <a:ext cx="11015797" cy="1149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95" y="3412912"/>
            <a:ext cx="6513206" cy="33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50" y="1676040"/>
            <a:ext cx="10602293" cy="52741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7" y="734796"/>
            <a:ext cx="10655300" cy="711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76" y="3240808"/>
            <a:ext cx="9000853" cy="112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" y="427974"/>
            <a:ext cx="3596987" cy="37558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28" y="427974"/>
            <a:ext cx="3200018" cy="3755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33" y="427974"/>
            <a:ext cx="3257901" cy="3798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" y="831273"/>
            <a:ext cx="4239717" cy="352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056" y="800098"/>
            <a:ext cx="5531299" cy="4043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" y="1205631"/>
            <a:ext cx="4746793" cy="35213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34" y="1222305"/>
            <a:ext cx="5119376" cy="3366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0" y="1574441"/>
            <a:ext cx="4997185" cy="3659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25" y="1574441"/>
            <a:ext cx="1185719" cy="30018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943" y="2310398"/>
            <a:ext cx="4969329" cy="100989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9" y="3844147"/>
            <a:ext cx="10683945" cy="142058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84" y="5605519"/>
            <a:ext cx="3155098" cy="8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5" y="2294298"/>
            <a:ext cx="10130873" cy="850684"/>
          </a:xfrm>
        </p:spPr>
      </p:pic>
    </p:spTree>
    <p:extLst>
      <p:ext uri="{BB962C8B-B14F-4D97-AF65-F5344CB8AC3E}">
        <p14:creationId xmlns:p14="http://schemas.microsoft.com/office/powerpoint/2010/main" val="461916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5" y="478775"/>
            <a:ext cx="11068841" cy="122533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31" y="2506805"/>
            <a:ext cx="4744148" cy="6194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68" y="3928917"/>
            <a:ext cx="2356474" cy="7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9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1" y="717227"/>
            <a:ext cx="10919652" cy="118084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17" y="2582717"/>
            <a:ext cx="1651000" cy="10049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1" y="4563917"/>
            <a:ext cx="10919652" cy="152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63" y="190137"/>
            <a:ext cx="10454410" cy="118972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05" y="1528168"/>
            <a:ext cx="7813326" cy="51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3" y="463017"/>
            <a:ext cx="3718212" cy="382109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25" y="509481"/>
            <a:ext cx="6519720" cy="3217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2" y="934022"/>
            <a:ext cx="3569699" cy="3128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95" y="934022"/>
            <a:ext cx="5250976" cy="3128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2" y="1311615"/>
            <a:ext cx="4660324" cy="35092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537" y="1341606"/>
            <a:ext cx="4292526" cy="3209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7" y="2129032"/>
            <a:ext cx="8070317" cy="39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76" y="1606766"/>
            <a:ext cx="7931631" cy="3477852"/>
          </a:xfrm>
        </p:spPr>
      </p:pic>
    </p:spTree>
    <p:extLst>
      <p:ext uri="{BB962C8B-B14F-4D97-AF65-F5344CB8AC3E}">
        <p14:creationId xmlns:p14="http://schemas.microsoft.com/office/powerpoint/2010/main" val="6161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497247"/>
            <a:ext cx="10664027" cy="10960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1593272"/>
            <a:ext cx="3356470" cy="3267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21" y="1593272"/>
            <a:ext cx="6937806" cy="3047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1961571"/>
            <a:ext cx="2000132" cy="35213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941" y="2869406"/>
            <a:ext cx="4487081" cy="30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7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117</Words>
  <Application>Microsoft Macintosh PowerPoint</Application>
  <PresentationFormat>Panorámica</PresentationFormat>
  <Paragraphs>25</Paragraphs>
  <Slides>63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7" baseType="lpstr">
      <vt:lpstr>Calibri</vt:lpstr>
      <vt:lpstr>Calibri Light</vt:lpstr>
      <vt:lpstr>Arial</vt:lpstr>
      <vt:lpstr>Tema de Office</vt:lpstr>
      <vt:lpstr>Curso Propedéutico de Matemáticas</vt:lpstr>
      <vt:lpstr>Introducción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Principio de multiplicación</vt:lpstr>
      <vt:lpstr>Ordenaciones con permutación: muestras con orden y con reemplazo</vt:lpstr>
      <vt:lpstr>Presentación de PowerPoint</vt:lpstr>
      <vt:lpstr>Ordenaciones sin repetición: muestras con orden y sin reemplazo</vt:lpstr>
      <vt:lpstr>Presentación de PowerPoint</vt:lpstr>
      <vt:lpstr>Permutaciones: muestras exhaustivas con orden y sin reemplazo</vt:lpstr>
      <vt:lpstr>Combinaciones: muestras sin orden y sin reemplazo</vt:lpstr>
      <vt:lpstr>Presentación de PowerPoint</vt:lpstr>
      <vt:lpstr>Muestras sin orden y con reemplazo</vt:lpstr>
      <vt:lpstr>Presentación de PowerPoint</vt:lpstr>
      <vt:lpstr>Probabilidad condicional</vt:lpstr>
      <vt:lpstr>Presentación de PowerPoint</vt:lpstr>
      <vt:lpstr>Presentación de PowerPoint</vt:lpstr>
      <vt:lpstr>Presentación de PowerPoint</vt:lpstr>
      <vt:lpstr>Presentación de PowerPoint</vt:lpstr>
      <vt:lpstr>Variables aleatorias</vt:lpstr>
      <vt:lpstr>Presentación de PowerPoint</vt:lpstr>
      <vt:lpstr>Función de probabilidad y función de distribución</vt:lpstr>
      <vt:lpstr>Presentación de PowerPoint</vt:lpstr>
      <vt:lpstr>Presentación de PowerPoint</vt:lpstr>
      <vt:lpstr>Presentación de PowerPoint</vt:lpstr>
      <vt:lpstr>Media o esperanza matemática</vt:lpstr>
      <vt:lpstr>Presentación de PowerPoint</vt:lpstr>
      <vt:lpstr>Varianza y desviación estándar</vt:lpstr>
      <vt:lpstr>Presentación de PowerPoint</vt:lpstr>
      <vt:lpstr>Presentación de PowerPoint</vt:lpstr>
      <vt:lpstr>Presentación de PowerPoint</vt:lpstr>
      <vt:lpstr>Distribuciones discretas de probabilidad (Distribución uniforme discreta)</vt:lpstr>
      <vt:lpstr>Presentación de PowerPoint</vt:lpstr>
      <vt:lpstr>Distribución Bernoulli</vt:lpstr>
      <vt:lpstr>Distribución binormal</vt:lpstr>
      <vt:lpstr>Presentación de PowerPoint</vt:lpstr>
      <vt:lpstr>Presentación de PowerPoint</vt:lpstr>
      <vt:lpstr>Distribución geométrica</vt:lpstr>
      <vt:lpstr>Presentación de PowerPoint</vt:lpstr>
      <vt:lpstr>Distribución de Poisson</vt:lpstr>
      <vt:lpstr>Presentación de PowerPoint</vt:lpstr>
      <vt:lpstr>Distribución binomial negativa</vt:lpstr>
      <vt:lpstr>Distribución hipergeométrica</vt:lpstr>
      <vt:lpstr>Presentación de PowerPoint</vt:lpstr>
      <vt:lpstr>Presentación de PowerPoint</vt:lpstr>
      <vt:lpstr>Presentación de PowerPoint</vt:lpstr>
      <vt:lpstr>Estadística</vt:lpstr>
      <vt:lpstr>Estadística descriptiva </vt:lpstr>
      <vt:lpstr>Estadística inferencial</vt:lpstr>
      <vt:lpstr>Medidas de tendencia central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84</cp:revision>
  <dcterms:created xsi:type="dcterms:W3CDTF">2017-04-20T01:55:40Z</dcterms:created>
  <dcterms:modified xsi:type="dcterms:W3CDTF">2019-03-05T03:39:55Z</dcterms:modified>
</cp:coreProperties>
</file>